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269" r:id="rId27"/>
    <p:sldId id="278" r:id="rId28"/>
    <p:sldId id="272" r:id="rId29"/>
    <p:sldId id="279" r:id="rId30"/>
    <p:sldId id="333" r:id="rId31"/>
    <p:sldId id="273" r:id="rId32"/>
    <p:sldId id="264" r:id="rId33"/>
    <p:sldId id="274" r:id="rId34"/>
    <p:sldId id="275" r:id="rId35"/>
    <p:sldId id="276" r:id="rId36"/>
    <p:sldId id="277" r:id="rId37"/>
    <p:sldId id="280" r:id="rId38"/>
    <p:sldId id="282" r:id="rId39"/>
    <p:sldId id="283" r:id="rId40"/>
    <p:sldId id="284" r:id="rId41"/>
    <p:sldId id="286" r:id="rId42"/>
    <p:sldId id="334" r:id="rId43"/>
    <p:sldId id="287" r:id="rId44"/>
    <p:sldId id="335" r:id="rId45"/>
    <p:sldId id="288" r:id="rId46"/>
    <p:sldId id="271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37" r:id="rId59"/>
    <p:sldId id="336" r:id="rId60"/>
    <p:sldId id="339" r:id="rId61"/>
    <p:sldId id="301" r:id="rId62"/>
    <p:sldId id="300" r:id="rId63"/>
    <p:sldId id="338" r:id="rId64"/>
    <p:sldId id="303" r:id="rId65"/>
    <p:sldId id="302" r:id="rId66"/>
    <p:sldId id="341" r:id="rId67"/>
    <p:sldId id="305" r:id="rId68"/>
    <p:sldId id="304" r:id="rId69"/>
    <p:sldId id="307" r:id="rId70"/>
    <p:sldId id="308" r:id="rId71"/>
    <p:sldId id="349" r:id="rId72"/>
    <p:sldId id="353" r:id="rId73"/>
    <p:sldId id="354" r:id="rId74"/>
    <p:sldId id="355" r:id="rId75"/>
    <p:sldId id="351" r:id="rId76"/>
    <p:sldId id="356" r:id="rId77"/>
    <p:sldId id="357" r:id="rId78"/>
    <p:sldId id="352" r:id="rId79"/>
    <p:sldId id="358" r:id="rId80"/>
    <p:sldId id="309" r:id="rId81"/>
    <p:sldId id="306" r:id="rId82"/>
    <p:sldId id="310" r:id="rId83"/>
    <p:sldId id="312" r:id="rId84"/>
    <p:sldId id="342" r:id="rId85"/>
    <p:sldId id="313" r:id="rId86"/>
    <p:sldId id="344" r:id="rId87"/>
    <p:sldId id="316" r:id="rId88"/>
    <p:sldId id="345" r:id="rId89"/>
    <p:sldId id="317" r:id="rId90"/>
    <p:sldId id="315" r:id="rId91"/>
    <p:sldId id="343" r:id="rId92"/>
    <p:sldId id="346" r:id="rId93"/>
    <p:sldId id="347" r:id="rId94"/>
    <p:sldId id="348" r:id="rId95"/>
    <p:sldId id="311" r:id="rId96"/>
    <p:sldId id="314" r:id="rId97"/>
    <p:sldId id="340" r:id="rId98"/>
    <p:sldId id="259" r:id="rId9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49.png"/><Relationship Id="rId7" Type="http://schemas.openxmlformats.org/officeDocument/2006/relationships/image" Target="../media/image5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66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17.bin"/><Relationship Id="rId2" Type="http://schemas.openxmlformats.org/officeDocument/2006/relationships/image" Target="../media/image6.jpeg"/><Relationship Id="rId16" Type="http://schemas.openxmlformats.org/officeDocument/2006/relationships/image" Target="../media/image65.wmf"/><Relationship Id="rId20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62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59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6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6.bin"/><Relationship Id="rId2" Type="http://schemas.openxmlformats.org/officeDocument/2006/relationships/image" Target="../media/image6.jpeg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86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37.bin"/><Relationship Id="rId2" Type="http://schemas.openxmlformats.org/officeDocument/2006/relationships/image" Target="../media/image6.jpeg"/><Relationship Id="rId16" Type="http://schemas.openxmlformats.org/officeDocument/2006/relationships/image" Target="../media/image85.wmf"/><Relationship Id="rId20" Type="http://schemas.openxmlformats.org/officeDocument/2006/relationships/image" Target="../media/image8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8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88.wmf"/><Relationship Id="rId26" Type="http://schemas.openxmlformats.org/officeDocument/2006/relationships/image" Target="../media/image92.w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0.bin"/><Relationship Id="rId2" Type="http://schemas.openxmlformats.org/officeDocument/2006/relationships/image" Target="../media/image6.jpeg"/><Relationship Id="rId16" Type="http://schemas.openxmlformats.org/officeDocument/2006/relationships/image" Target="../media/image85.wmf"/><Relationship Id="rId20" Type="http://schemas.openxmlformats.org/officeDocument/2006/relationships/image" Target="../media/image89.wmf"/><Relationship Id="rId29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91.wmf"/><Relationship Id="rId32" Type="http://schemas.openxmlformats.org/officeDocument/2006/relationships/image" Target="../media/image95.w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28" Type="http://schemas.openxmlformats.org/officeDocument/2006/relationships/image" Target="../media/image93.wmf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47.bin"/><Relationship Id="rId31" Type="http://schemas.openxmlformats.org/officeDocument/2006/relationships/oleObject" Target="../embeddings/oleObject53.bin"/><Relationship Id="rId4" Type="http://schemas.openxmlformats.org/officeDocument/2006/relationships/image" Target="../media/image79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84.wmf"/><Relationship Id="rId22" Type="http://schemas.openxmlformats.org/officeDocument/2006/relationships/image" Target="../media/image90.wmf"/><Relationship Id="rId27" Type="http://schemas.openxmlformats.org/officeDocument/2006/relationships/oleObject" Target="../embeddings/oleObject51.bin"/><Relationship Id="rId30" Type="http://schemas.openxmlformats.org/officeDocument/2006/relationships/image" Target="../media/image9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9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5.wmf"/><Relationship Id="rId2" Type="http://schemas.openxmlformats.org/officeDocument/2006/relationships/image" Target="../media/image6.jpeg"/><Relationship Id="rId16" Type="http://schemas.openxmlformats.org/officeDocument/2006/relationships/image" Target="../media/image10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0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5.bin"/><Relationship Id="rId21" Type="http://schemas.openxmlformats.org/officeDocument/2006/relationships/oleObject" Target="../embeddings/oleObject74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2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9.bin"/><Relationship Id="rId24" Type="http://schemas.openxmlformats.org/officeDocument/2006/relationships/image" Target="../media/image118.wmf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23" Type="http://schemas.openxmlformats.org/officeDocument/2006/relationships/oleObject" Target="../embeddings/oleObject75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113.wmf"/><Relationship Id="rId22" Type="http://schemas.openxmlformats.org/officeDocument/2006/relationships/image" Target="../media/image11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81.bin"/><Relationship Id="rId18" Type="http://schemas.openxmlformats.org/officeDocument/2006/relationships/image" Target="../media/image126.wmf"/><Relationship Id="rId26" Type="http://schemas.openxmlformats.org/officeDocument/2006/relationships/image" Target="../media/image130.wmf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85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83.bin"/><Relationship Id="rId25" Type="http://schemas.openxmlformats.org/officeDocument/2006/relationships/oleObject" Target="../embeddings/oleObject87.bin"/><Relationship Id="rId2" Type="http://schemas.openxmlformats.org/officeDocument/2006/relationships/image" Target="../media/image6.jpeg"/><Relationship Id="rId16" Type="http://schemas.openxmlformats.org/officeDocument/2006/relationships/image" Target="../media/image125.wmf"/><Relationship Id="rId20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129.wmf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23" Type="http://schemas.openxmlformats.org/officeDocument/2006/relationships/oleObject" Target="../embeddings/oleObject86.bin"/><Relationship Id="rId28" Type="http://schemas.openxmlformats.org/officeDocument/2006/relationships/image" Target="../media/image131.wmf"/><Relationship Id="rId10" Type="http://schemas.openxmlformats.org/officeDocument/2006/relationships/image" Target="../media/image122.wmf"/><Relationship Id="rId19" Type="http://schemas.openxmlformats.org/officeDocument/2006/relationships/oleObject" Target="../embeddings/oleObject84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124.wmf"/><Relationship Id="rId22" Type="http://schemas.openxmlformats.org/officeDocument/2006/relationships/image" Target="../media/image128.wmf"/><Relationship Id="rId27" Type="http://schemas.openxmlformats.org/officeDocument/2006/relationships/oleObject" Target="../embeddings/oleObject8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oleObject" Target="../embeddings/oleObject94.bin"/><Relationship Id="rId18" Type="http://schemas.openxmlformats.org/officeDocument/2006/relationships/image" Target="../media/image138.wmf"/><Relationship Id="rId3" Type="http://schemas.openxmlformats.org/officeDocument/2006/relationships/oleObject" Target="../embeddings/oleObject89.bin"/><Relationship Id="rId21" Type="http://schemas.openxmlformats.org/officeDocument/2006/relationships/oleObject" Target="../embeddings/oleObject98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36.wmf"/><Relationship Id="rId17" Type="http://schemas.openxmlformats.org/officeDocument/2006/relationships/oleObject" Target="../embeddings/oleObject96.bin"/><Relationship Id="rId2" Type="http://schemas.openxmlformats.org/officeDocument/2006/relationships/image" Target="../media/image6.jpeg"/><Relationship Id="rId16" Type="http://schemas.openxmlformats.org/officeDocument/2006/relationships/image" Target="../media/image137.wmf"/><Relationship Id="rId20" Type="http://schemas.openxmlformats.org/officeDocument/2006/relationships/image" Target="../media/image13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93.bin"/><Relationship Id="rId24" Type="http://schemas.openxmlformats.org/officeDocument/2006/relationships/image" Target="../media/image141.wmf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23" Type="http://schemas.openxmlformats.org/officeDocument/2006/relationships/oleObject" Target="../embeddings/oleObject99.bin"/><Relationship Id="rId10" Type="http://schemas.openxmlformats.org/officeDocument/2006/relationships/image" Target="../media/image135.wmf"/><Relationship Id="rId19" Type="http://schemas.openxmlformats.org/officeDocument/2006/relationships/oleObject" Target="../embeddings/oleObject97.bin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29.wmf"/><Relationship Id="rId22" Type="http://schemas.openxmlformats.org/officeDocument/2006/relationships/image" Target="../media/image14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0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15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58.png"/><Relationship Id="rId4" Type="http://schemas.openxmlformats.org/officeDocument/2006/relationships/image" Target="../media/image157.wmf"/><Relationship Id="rId9" Type="http://schemas.openxmlformats.org/officeDocument/2006/relationships/image" Target="../media/image16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gif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0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208.wmf"/><Relationship Id="rId4" Type="http://schemas.openxmlformats.org/officeDocument/2006/relationships/oleObject" Target="../embeddings/oleObject105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21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211.png"/><Relationship Id="rId4" Type="http://schemas.openxmlformats.org/officeDocument/2006/relationships/image" Target="../media/image210.wmf"/><Relationship Id="rId9" Type="http://schemas.openxmlformats.org/officeDocument/2006/relationships/image" Target="../media/image21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214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219.wmf"/><Relationship Id="rId4" Type="http://schemas.openxmlformats.org/officeDocument/2006/relationships/image" Target="../media/image216.wmf"/><Relationship Id="rId9" Type="http://schemas.openxmlformats.org/officeDocument/2006/relationships/oleObject" Target="../embeddings/oleObject115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224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223.wmf"/><Relationship Id="rId4" Type="http://schemas.openxmlformats.org/officeDocument/2006/relationships/image" Target="../media/image220.wmf"/><Relationship Id="rId9" Type="http://schemas.openxmlformats.org/officeDocument/2006/relationships/oleObject" Target="../embeddings/oleObject119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225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228.wmf"/><Relationship Id="rId9" Type="http://schemas.openxmlformats.org/officeDocument/2006/relationships/image" Target="../media/image2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oleObject" Target="../embeddings/oleObject127.bin"/><Relationship Id="rId7" Type="http://schemas.openxmlformats.org/officeDocument/2006/relationships/image" Target="../media/image2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128.bin"/><Relationship Id="rId10" Type="http://schemas.openxmlformats.org/officeDocument/2006/relationships/oleObject" Target="../embeddings/oleObject130.bin"/><Relationship Id="rId4" Type="http://schemas.openxmlformats.org/officeDocument/2006/relationships/image" Target="../media/image232.wmf"/><Relationship Id="rId9" Type="http://schemas.openxmlformats.org/officeDocument/2006/relationships/image" Target="../media/image235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7" Type="http://schemas.openxmlformats.org/officeDocument/2006/relationships/image" Target="../media/image23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238.png"/><Relationship Id="rId4" Type="http://schemas.openxmlformats.org/officeDocument/2006/relationships/image" Target="../media/image23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gi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247.wmf"/><Relationship Id="rId2" Type="http://schemas.openxmlformats.org/officeDocument/2006/relationships/image" Target="../media/image6.jpeg"/><Relationship Id="rId16" Type="http://schemas.openxmlformats.org/officeDocument/2006/relationships/image" Target="../media/image2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246.wmf"/><Relationship Id="rId4" Type="http://schemas.openxmlformats.org/officeDocument/2006/relationships/image" Target="../media/image243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248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jpg"/><Relationship Id="rId4" Type="http://schemas.openxmlformats.org/officeDocument/2006/relationships/image" Target="../media/image251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256.w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14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13" Type="http://schemas.openxmlformats.org/officeDocument/2006/relationships/oleObject" Target="../embeddings/oleObject149.bin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26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w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256.w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26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264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2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w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68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15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gi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279.w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276.wmf"/><Relationship Id="rId17" Type="http://schemas.openxmlformats.org/officeDocument/2006/relationships/oleObject" Target="../embeddings/oleObject163.bin"/><Relationship Id="rId2" Type="http://schemas.openxmlformats.org/officeDocument/2006/relationships/image" Target="../media/image6.jpeg"/><Relationship Id="rId16" Type="http://schemas.openxmlformats.org/officeDocument/2006/relationships/image" Target="../media/image27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277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wmf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281.wmf"/><Relationship Id="rId4" Type="http://schemas.openxmlformats.org/officeDocument/2006/relationships/image" Target="../media/image280.wmf"/><Relationship Id="rId9" Type="http://schemas.openxmlformats.org/officeDocument/2006/relationships/oleObject" Target="../embeddings/oleObject167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169.bin"/><Relationship Id="rId10" Type="http://schemas.openxmlformats.org/officeDocument/2006/relationships/image" Target="../media/image285.wmf"/><Relationship Id="rId4" Type="http://schemas.openxmlformats.org/officeDocument/2006/relationships/image" Target="../media/image282.wmf"/><Relationship Id="rId9" Type="http://schemas.openxmlformats.org/officeDocument/2006/relationships/oleObject" Target="../embeddings/oleObject171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6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281.wmf"/><Relationship Id="rId4" Type="http://schemas.openxmlformats.org/officeDocument/2006/relationships/image" Target="../media/image284.wmf"/><Relationship Id="rId9" Type="http://schemas.openxmlformats.org/officeDocument/2006/relationships/oleObject" Target="../embeddings/oleObject17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C6619-E18E-B1D5-1950-3E899C25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3776">
            <a:off x="4725297" y="2094622"/>
            <a:ext cx="723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31E3B0-C4AD-44F1-A67C-ED3D6982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61048"/>
            <a:ext cx="3533879" cy="2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68760"/>
            <a:ext cx="1162050" cy="104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87" y="3933056"/>
            <a:ext cx="1569156" cy="17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D3686-D106-4B13-A8F2-CFB5171E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13" y="4869160"/>
            <a:ext cx="149542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C806-A5B3-4A15-A7BE-BC6B693C42BC}"/>
              </a:ext>
            </a:extLst>
          </p:cNvPr>
          <p:cNvSpPr txBox="1"/>
          <p:nvPr/>
        </p:nvSpPr>
        <p:spPr>
          <a:xfrm>
            <a:off x="2001962" y="4725144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kl_MagnPotok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55949"/>
            <a:ext cx="6140666" cy="2878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80728"/>
            <a:ext cx="2615959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57422" y="1743092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/>
        </p:nvGraphicFramePr>
        <p:xfrm>
          <a:off x="6215074" y="285728"/>
          <a:ext cx="1781950" cy="1676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431640" imgH="406080" progId="Equation.3">
                  <p:embed/>
                </p:oleObj>
              </mc:Choice>
              <mc:Fallback>
                <p:oleObj name="Формула" r:id="rId17" imgW="431640" imgH="4060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285728"/>
                        <a:ext cx="1781950" cy="16763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/>
        </p:nvGraphicFramePr>
        <p:xfrm>
          <a:off x="5429256" y="5214950"/>
          <a:ext cx="2852766" cy="104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5214950"/>
                        <a:ext cx="2852766" cy="1042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/>
        </p:nvGraphicFramePr>
        <p:xfrm>
          <a:off x="4000496" y="357166"/>
          <a:ext cx="28527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041120" imgH="380880" progId="Equation.3">
                  <p:embed/>
                </p:oleObj>
              </mc:Choice>
              <mc:Fallback>
                <p:oleObj name="Формула" r:id="rId19" imgW="104112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357166"/>
                        <a:ext cx="2852738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732088" y="4786313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2184120" imgH="482400" progId="Equation.3">
                  <p:embed/>
                </p:oleObj>
              </mc:Choice>
              <mc:Fallback>
                <p:oleObj name="Формула" r:id="rId1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4786313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27287" cy="1233487"/>
              <a:chOff x="906463" y="1814513"/>
              <a:chExt cx="2427287" cy="1233487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/>
            </p:nvGraphicFramePr>
            <p:xfrm>
              <a:off x="2895600" y="2590800"/>
              <a:ext cx="4381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04668" progId="Equation.DSMT4">
                      <p:embed/>
                    </p:oleObj>
                  </mc:Choice>
                  <mc:Fallback>
                    <p:oleObj name="Equation" r:id="rId15" imgW="291973" imgH="304668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95600" y="2590800"/>
                            <a:ext cx="43815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7143768" y="1428736"/>
          <a:ext cx="17573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7" imgW="698400" imgH="393480" progId="Equation.3">
                  <p:embed/>
                </p:oleObj>
              </mc:Choice>
              <mc:Fallback>
                <p:oleObj name="Формула" r:id="rId17" imgW="69840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1428736"/>
                        <a:ext cx="175736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5984" y="3786190"/>
            <a:ext cx="2940050" cy="2667000"/>
            <a:chOff x="152400" y="228600"/>
            <a:chExt cx="2940050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26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41195" imgH="241195" progId="Equation.DSMT4">
                    <p:embed/>
                  </p:oleObj>
                </mc:Choice>
                <mc:Fallback>
                  <p:oleObj name="Equation" r:id="rId21" imgW="241195" imgH="24119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64885" imgH="164885" progId="Equation.DSMT4">
                    <p:embed/>
                  </p:oleObj>
                </mc:Choice>
                <mc:Fallback>
                  <p:oleObj name="Equation" r:id="rId23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39" imgH="190417" progId="Equation.DSMT4">
                    <p:embed/>
                  </p:oleObj>
                </mc:Choice>
                <mc:Fallback>
                  <p:oleObj name="Equation" r:id="rId25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/>
          </p:nvGraphicFramePr>
          <p:xfrm>
            <a:off x="2590800" y="609600"/>
            <a:ext cx="501650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241195" imgH="241195" progId="Equation.DSMT4">
                    <p:embed/>
                  </p:oleObj>
                </mc:Choice>
                <mc:Fallback>
                  <p:oleObj name="Equation" r:id="rId27" imgW="241195" imgH="241195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9600"/>
                          <a:ext cx="501650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64885" imgH="164885" progId="Equation.DSMT4">
                    <p:embed/>
                  </p:oleObj>
                </mc:Choice>
                <mc:Fallback>
                  <p:oleObj name="Equation" r:id="rId29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/>
        </p:nvGraphicFramePr>
        <p:xfrm>
          <a:off x="5715008" y="4572008"/>
          <a:ext cx="2990850" cy="108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1" imgW="1460160" imgH="495000" progId="Equation.3">
                  <p:embed/>
                </p:oleObj>
              </mc:Choice>
              <mc:Fallback>
                <p:oleObj name="Формула" r:id="rId31" imgW="1460160" imgH="495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4572008"/>
                        <a:ext cx="2990850" cy="1084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/>
        </p:nvGraphicFramePr>
        <p:xfrm>
          <a:off x="4500562" y="2071678"/>
          <a:ext cx="2357454" cy="113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825480" imgH="406080" progId="Equation.3">
                  <p:embed/>
                </p:oleObj>
              </mc:Choice>
              <mc:Fallback>
                <p:oleObj name="Формула" r:id="rId3" imgW="825480" imgH="4060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2071678"/>
                        <a:ext cx="2357454" cy="113134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/>
        </p:nvGraphicFramePr>
        <p:xfrm>
          <a:off x="3214678" y="4143380"/>
          <a:ext cx="5029272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380880" progId="Equation.3">
                  <p:embed/>
                </p:oleObj>
              </mc:Choice>
              <mc:Fallback>
                <p:oleObj name="Equation" r:id="rId5" imgW="901440" imgH="3808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143380"/>
                        <a:ext cx="5029272" cy="207170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643174" y="428604"/>
          <a:ext cx="54943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2184120" imgH="482400" progId="Equation.3">
                  <p:embed/>
                </p:oleObj>
              </mc:Choice>
              <mc:Fallback>
                <p:oleObj name="Формула" r:id="rId7" imgW="2184120" imgH="482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428604"/>
                        <a:ext cx="5494337" cy="1214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3286116" y="3857628"/>
          <a:ext cx="52212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11200" imgH="380880" progId="Equation.3">
                  <p:embed/>
                </p:oleObj>
              </mc:Choice>
              <mc:Fallback>
                <p:oleObj name="Equation" r:id="rId11" imgW="2311200" imgH="3808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857628"/>
                        <a:ext cx="5221288" cy="862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/>
        </p:nvGraphicFramePr>
        <p:xfrm>
          <a:off x="5143504" y="521495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08" imgH="482391" progId="Equation.DSMT4">
                  <p:embed/>
                </p:oleObj>
              </mc:Choice>
              <mc:Fallback>
                <p:oleObj name="Equation" r:id="rId13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521495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/>
        </p:nvGraphicFramePr>
        <p:xfrm>
          <a:off x="3214678" y="4786322"/>
          <a:ext cx="1571636" cy="82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786322"/>
                        <a:ext cx="1571636" cy="828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1928794" y="785794"/>
            <a:ext cx="2514600" cy="3159125"/>
            <a:chOff x="96" y="240"/>
            <a:chExt cx="1584" cy="1990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36" y="336"/>
              <a:ext cx="1296" cy="1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96" y="240"/>
              <a:ext cx="1584" cy="1797"/>
              <a:chOff x="96" y="240"/>
              <a:chExt cx="1584" cy="1797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844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1186" y="668"/>
                <a:ext cx="0" cy="1230"/>
              </a:xfrm>
              <a:prstGeom prst="line">
                <a:avLst/>
              </a:prstGeom>
              <a:noFill/>
              <a:ln w="2857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840" y="598"/>
                <a:ext cx="361" cy="137"/>
              </a:xfrm>
              <a:custGeom>
                <a:avLst/>
                <a:gdLst>
                  <a:gd name="T0" fmla="*/ 0 w 361"/>
                  <a:gd name="T1" fmla="*/ 74 h 137"/>
                  <a:gd name="T2" fmla="*/ 72 w 361"/>
                  <a:gd name="T3" fmla="*/ 1 h 137"/>
                  <a:gd name="T4" fmla="*/ 141 w 361"/>
                  <a:gd name="T5" fmla="*/ 69 h 137"/>
                  <a:gd name="T6" fmla="*/ 209 w 361"/>
                  <a:gd name="T7" fmla="*/ 137 h 137"/>
                  <a:gd name="T8" fmla="*/ 350 w 361"/>
                  <a:gd name="T9" fmla="*/ 68 h 137"/>
                  <a:gd name="T10" fmla="*/ 277 w 361"/>
                  <a:gd name="T11" fmla="*/ 1 h 137"/>
                  <a:gd name="T12" fmla="*/ 141 w 361"/>
                  <a:gd name="T13" fmla="*/ 69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1"/>
                  <a:gd name="T22" fmla="*/ 0 h 137"/>
                  <a:gd name="T23" fmla="*/ 361 w 361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1" h="137">
                    <a:moveTo>
                      <a:pt x="0" y="74"/>
                    </a:moveTo>
                    <a:cubicBezTo>
                      <a:pt x="12" y="62"/>
                      <a:pt x="49" y="2"/>
                      <a:pt x="72" y="1"/>
                    </a:cubicBezTo>
                    <a:cubicBezTo>
                      <a:pt x="95" y="0"/>
                      <a:pt x="118" y="46"/>
                      <a:pt x="141" y="69"/>
                    </a:cubicBezTo>
                    <a:cubicBezTo>
                      <a:pt x="163" y="92"/>
                      <a:pt x="174" y="137"/>
                      <a:pt x="209" y="137"/>
                    </a:cubicBezTo>
                    <a:cubicBezTo>
                      <a:pt x="244" y="137"/>
                      <a:pt x="339" y="91"/>
                      <a:pt x="350" y="68"/>
                    </a:cubicBezTo>
                    <a:cubicBezTo>
                      <a:pt x="361" y="45"/>
                      <a:pt x="312" y="1"/>
                      <a:pt x="277" y="1"/>
                    </a:cubicBezTo>
                    <a:cubicBezTo>
                      <a:pt x="242" y="1"/>
                      <a:pt x="163" y="58"/>
                      <a:pt x="141" y="69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 rot="10800000">
                <a:off x="837" y="1825"/>
                <a:ext cx="353" cy="136"/>
              </a:xfrm>
              <a:custGeom>
                <a:avLst/>
                <a:gdLst>
                  <a:gd name="T0" fmla="*/ 0 w 930"/>
                  <a:gd name="T1" fmla="*/ 0 h 360"/>
                  <a:gd name="T2" fmla="*/ 0 w 930"/>
                  <a:gd name="T3" fmla="*/ 0 h 360"/>
                  <a:gd name="T4" fmla="*/ 0 w 930"/>
                  <a:gd name="T5" fmla="*/ 0 h 360"/>
                  <a:gd name="T6" fmla="*/ 0 w 930"/>
                  <a:gd name="T7" fmla="*/ 0 h 360"/>
                  <a:gd name="T8" fmla="*/ 0 w 930"/>
                  <a:gd name="T9" fmla="*/ 0 h 360"/>
                  <a:gd name="T10" fmla="*/ 0 w 930"/>
                  <a:gd name="T11" fmla="*/ 0 h 360"/>
                  <a:gd name="T12" fmla="*/ 0 w 930"/>
                  <a:gd name="T13" fmla="*/ 0 h 3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0"/>
                  <a:gd name="T22" fmla="*/ 0 h 360"/>
                  <a:gd name="T23" fmla="*/ 930 w 930"/>
                  <a:gd name="T24" fmla="*/ 360 h 3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0" h="360">
                    <a:moveTo>
                      <a:pt x="0" y="180"/>
                    </a:moveTo>
                    <a:cubicBezTo>
                      <a:pt x="60" y="90"/>
                      <a:pt x="120" y="0"/>
                      <a:pt x="180" y="0"/>
                    </a:cubicBezTo>
                    <a:cubicBezTo>
                      <a:pt x="240" y="0"/>
                      <a:pt x="300" y="120"/>
                      <a:pt x="360" y="180"/>
                    </a:cubicBezTo>
                    <a:cubicBezTo>
                      <a:pt x="420" y="240"/>
                      <a:pt x="450" y="360"/>
                      <a:pt x="540" y="360"/>
                    </a:cubicBezTo>
                    <a:cubicBezTo>
                      <a:pt x="630" y="360"/>
                      <a:pt x="870" y="240"/>
                      <a:pt x="900" y="180"/>
                    </a:cubicBezTo>
                    <a:cubicBezTo>
                      <a:pt x="930" y="120"/>
                      <a:pt x="810" y="0"/>
                      <a:pt x="720" y="0"/>
                    </a:cubicBezTo>
                    <a:cubicBezTo>
                      <a:pt x="630" y="0"/>
                      <a:pt x="420" y="150"/>
                      <a:pt x="360" y="180"/>
                    </a:cubicBezTo>
                  </a:path>
                </a:pathLst>
              </a:custGeom>
              <a:noFill/>
              <a:ln w="19050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ru-RU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981" y="668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1022" y="651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1050" y="626"/>
                <a:ext cx="129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1088" y="603"/>
                <a:ext cx="92" cy="3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953" y="1833"/>
                <a:ext cx="71" cy="21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906" y="1852"/>
                <a:ext cx="128" cy="4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868" y="1872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844" y="1898"/>
                <a:ext cx="128" cy="4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863" y="1214"/>
                <a:ext cx="300" cy="69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012" y="1283"/>
                <a:ext cx="1" cy="754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H="1">
                <a:off x="844" y="972"/>
                <a:ext cx="167" cy="0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H="1">
                <a:off x="642" y="972"/>
                <a:ext cx="205" cy="1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05" y="1254"/>
                <a:ext cx="103" cy="18"/>
              </a:xfrm>
              <a:custGeom>
                <a:avLst/>
                <a:gdLst>
                  <a:gd name="T0" fmla="*/ 103 w 103"/>
                  <a:gd name="T1" fmla="*/ 0 h 18"/>
                  <a:gd name="T2" fmla="*/ 0 w 103"/>
                  <a:gd name="T3" fmla="*/ 18 h 18"/>
                  <a:gd name="T4" fmla="*/ 0 60000 65536"/>
                  <a:gd name="T5" fmla="*/ 0 60000 65536"/>
                  <a:gd name="T6" fmla="*/ 0 w 103"/>
                  <a:gd name="T7" fmla="*/ 0 h 18"/>
                  <a:gd name="T8" fmla="*/ 103 w 103"/>
                  <a:gd name="T9" fmla="*/ 18 h 1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" h="18">
                    <a:moveTo>
                      <a:pt x="103" y="0"/>
                    </a:moveTo>
                    <a:lnTo>
                      <a:pt x="0" y="18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3CC33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1058" y="1272"/>
                <a:ext cx="72" cy="9"/>
              </a:xfrm>
              <a:custGeom>
                <a:avLst/>
                <a:gdLst>
                  <a:gd name="T0" fmla="*/ 0 w 72"/>
                  <a:gd name="T1" fmla="*/ 9 h 9"/>
                  <a:gd name="T2" fmla="*/ 72 w 72"/>
                  <a:gd name="T3" fmla="*/ 0 h 9"/>
                  <a:gd name="T4" fmla="*/ 0 60000 65536"/>
                  <a:gd name="T5" fmla="*/ 0 60000 65536"/>
                  <a:gd name="T6" fmla="*/ 0 w 72"/>
                  <a:gd name="T7" fmla="*/ 0 h 9"/>
                  <a:gd name="T8" fmla="*/ 72 w 72"/>
                  <a:gd name="T9" fmla="*/ 9 h 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72" h="9">
                    <a:moveTo>
                      <a:pt x="0" y="9"/>
                    </a:moveTo>
                    <a:lnTo>
                      <a:pt x="72" y="0"/>
                    </a:lnTo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397" y="1158"/>
                <a:ext cx="1231" cy="224"/>
              </a:xfrm>
              <a:prstGeom prst="ellips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V="1">
                <a:off x="1278" y="1359"/>
                <a:ext cx="104" cy="1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 flipH="1">
                <a:off x="1104" y="384"/>
                <a:ext cx="2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 flipH="1">
                <a:off x="912" y="384"/>
                <a:ext cx="1" cy="547"/>
              </a:xfrm>
              <a:prstGeom prst="line">
                <a:avLst/>
              </a:prstGeom>
              <a:noFill/>
              <a:ln w="19050">
                <a:solidFill>
                  <a:srgbClr val="3366FF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917" y="1143"/>
                <a:ext cx="26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857" y="1146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1106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980" y="1145"/>
                <a:ext cx="26" cy="2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1041" y="1145"/>
                <a:ext cx="25" cy="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8" name="Text Box 42"/>
              <p:cNvSpPr txBox="1">
                <a:spLocks noChangeArrowheads="1"/>
              </p:cNvSpPr>
              <p:nvPr/>
            </p:nvSpPr>
            <p:spPr bwMode="auto">
              <a:xfrm>
                <a:off x="349" y="1314"/>
                <a:ext cx="25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6868" tIns="43434" rIns="86868" bIns="43434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H="1" flipV="1">
                <a:off x="1008" y="384"/>
                <a:ext cx="0" cy="873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546" y="1271"/>
                <a:ext cx="363" cy="72"/>
              </a:xfrm>
              <a:custGeom>
                <a:avLst/>
                <a:gdLst>
                  <a:gd name="T0" fmla="*/ 363 w 363"/>
                  <a:gd name="T1" fmla="*/ 0 h 72"/>
                  <a:gd name="T2" fmla="*/ 0 w 363"/>
                  <a:gd name="T3" fmla="*/ 72 h 72"/>
                  <a:gd name="T4" fmla="*/ 0 60000 65536"/>
                  <a:gd name="T5" fmla="*/ 0 60000 65536"/>
                  <a:gd name="T6" fmla="*/ 0 w 363"/>
                  <a:gd name="T7" fmla="*/ 0 h 72"/>
                  <a:gd name="T8" fmla="*/ 363 w 363"/>
                  <a:gd name="T9" fmla="*/ 72 h 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72">
                    <a:moveTo>
                      <a:pt x="363" y="0"/>
                    </a:moveTo>
                    <a:lnTo>
                      <a:pt x="0" y="72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45"/>
              <p:cNvSpPr>
                <a:spLocks/>
              </p:cNvSpPr>
              <p:nvPr/>
            </p:nvSpPr>
            <p:spPr bwMode="auto">
              <a:xfrm>
                <a:off x="150" y="1344"/>
                <a:ext cx="401" cy="48"/>
              </a:xfrm>
              <a:custGeom>
                <a:avLst/>
                <a:gdLst>
                  <a:gd name="T0" fmla="*/ 401 w 401"/>
                  <a:gd name="T1" fmla="*/ 0 h 48"/>
                  <a:gd name="T2" fmla="*/ 143 w 401"/>
                  <a:gd name="T3" fmla="*/ 47 h 48"/>
                  <a:gd name="T4" fmla="*/ 0 w 401"/>
                  <a:gd name="T5" fmla="*/ 48 h 48"/>
                  <a:gd name="T6" fmla="*/ 0 60000 65536"/>
                  <a:gd name="T7" fmla="*/ 0 60000 65536"/>
                  <a:gd name="T8" fmla="*/ 0 60000 65536"/>
                  <a:gd name="T9" fmla="*/ 0 w 401"/>
                  <a:gd name="T10" fmla="*/ 0 h 48"/>
                  <a:gd name="T11" fmla="*/ 401 w 401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1" h="48">
                    <a:moveTo>
                      <a:pt x="401" y="0"/>
                    </a:moveTo>
                    <a:lnTo>
                      <a:pt x="143" y="47"/>
                    </a:lnTo>
                    <a:lnTo>
                      <a:pt x="0" y="48"/>
                    </a:lnTo>
                  </a:path>
                </a:pathLst>
              </a:cu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42" name="Object 46"/>
              <p:cNvGraphicFramePr>
                <a:graphicFrameLocks noChangeAspect="1"/>
              </p:cNvGraphicFramePr>
              <p:nvPr/>
            </p:nvGraphicFramePr>
            <p:xfrm>
              <a:off x="485" y="720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215806" imgH="228501" progId="Equation.DSMT4">
                      <p:embed/>
                    </p:oleObj>
                  </mc:Choice>
                  <mc:Fallback>
                    <p:oleObj name="Equation" r:id="rId3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" y="720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7"/>
              <p:cNvGraphicFramePr>
                <a:graphicFrameLocks noChangeAspect="1"/>
              </p:cNvGraphicFramePr>
              <p:nvPr/>
            </p:nvGraphicFramePr>
            <p:xfrm>
              <a:off x="96" y="1056"/>
              <a:ext cx="233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646" imgH="241091" progId="Equation.DSMT4">
                      <p:embed/>
                    </p:oleObj>
                  </mc:Choice>
                  <mc:Fallback>
                    <p:oleObj name="Equation" r:id="rId5" imgW="177646" imgH="241091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" y="1056"/>
                            <a:ext cx="233" cy="3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48"/>
              <p:cNvGraphicFramePr>
                <a:graphicFrameLocks noChangeAspect="1"/>
              </p:cNvGraphicFramePr>
              <p:nvPr/>
            </p:nvGraphicFramePr>
            <p:xfrm>
              <a:off x="1344" y="1344"/>
              <a:ext cx="336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42751" imgH="304668" progId="Equation.DSMT4">
                      <p:embed/>
                    </p:oleObj>
                  </mc:Choice>
                  <mc:Fallback>
                    <p:oleObj name="Equation" r:id="rId7" imgW="342751" imgH="304668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344"/>
                            <a:ext cx="336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9"/>
              <p:cNvGraphicFramePr>
                <a:graphicFrameLocks noChangeAspect="1"/>
              </p:cNvGraphicFramePr>
              <p:nvPr/>
            </p:nvGraphicFramePr>
            <p:xfrm>
              <a:off x="672" y="240"/>
              <a:ext cx="17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240"/>
                            <a:ext cx="17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/>
        </p:nvGraphicFramePr>
        <p:xfrm>
          <a:off x="5643570" y="2928934"/>
          <a:ext cx="21510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1" imgW="952200" imgH="406080" progId="Equation.3">
                  <p:embed/>
                </p:oleObj>
              </mc:Choice>
              <mc:Fallback>
                <p:oleObj name="Формула" r:id="rId11" imgW="9522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928934"/>
                        <a:ext cx="2151063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2285984" y="407194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307" imgH="190417" progId="Equation.DSMT4">
                  <p:embed/>
                </p:oleObj>
              </mc:Choice>
              <mc:Fallback>
                <p:oleObj name="Equation" r:id="rId13" imgW="444307" imgH="190417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7194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/>
        </p:nvGraphicFramePr>
        <p:xfrm>
          <a:off x="4429124" y="4000504"/>
          <a:ext cx="2033490" cy="107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3">
                  <p:embed/>
                </p:oleObj>
              </mc:Choice>
              <mc:Fallback>
                <p:oleObj name="Equation" r:id="rId15" imgW="723600" imgH="3808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4000504"/>
                        <a:ext cx="2033490" cy="1071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/>
        </p:nvGraphicFramePr>
        <p:xfrm>
          <a:off x="7143768" y="3929066"/>
          <a:ext cx="1285873" cy="92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72808" imgH="482391" progId="Equation.DSMT4">
                  <p:embed/>
                </p:oleObj>
              </mc:Choice>
              <mc:Fallback>
                <p:oleObj name="Equation" r:id="rId17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929066"/>
                        <a:ext cx="1285873" cy="92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/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44307" imgH="190417" progId="Equation.DSMT4">
                  <p:embed/>
                </p:oleObj>
              </mc:Choice>
              <mc:Fallback>
                <p:oleObj name="Equation" r:id="rId19" imgW="444307" imgH="190417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/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57002" imgH="203112" progId="Equation.DSMT4">
                  <p:embed/>
                </p:oleObj>
              </mc:Choice>
              <mc:Fallback>
                <p:oleObj name="Equation" r:id="rId21" imgW="457002" imgH="203112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/>
        </p:nvGraphicFramePr>
        <p:xfrm>
          <a:off x="4572000" y="5429264"/>
          <a:ext cx="1571636" cy="10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83920" imgH="380880" progId="Equation.3">
                  <p:embed/>
                </p:oleObj>
              </mc:Choice>
              <mc:Fallback>
                <p:oleObj name="Equation" r:id="rId23" imgW="583920" imgH="3808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64"/>
                        <a:ext cx="1571636" cy="1025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BBC6AD6-3E61-481C-B2F3-F3360B347593}"/>
              </a:ext>
            </a:extLst>
          </p:cNvPr>
          <p:cNvGrpSpPr/>
          <p:nvPr/>
        </p:nvGrpSpPr>
        <p:grpSpPr>
          <a:xfrm>
            <a:off x="3246427" y="927080"/>
            <a:ext cx="4358634" cy="1374775"/>
            <a:chOff x="3246427" y="927080"/>
            <a:chExt cx="4358634" cy="1374775"/>
          </a:xfrm>
        </p:grpSpPr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3262302" y="2058968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3246427" y="952480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3475027" y="952480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3708390" y="935018"/>
              <a:ext cx="187325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3935402" y="935018"/>
              <a:ext cx="190500" cy="134620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4165590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Freeform 13"/>
            <p:cNvSpPr>
              <a:spLocks/>
            </p:cNvSpPr>
            <p:nvPr/>
          </p:nvSpPr>
          <p:spPr bwMode="auto">
            <a:xfrm>
              <a:off x="4395777" y="935018"/>
              <a:ext cx="188913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4618027" y="935018"/>
              <a:ext cx="190500" cy="134937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48482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5075227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5305415" y="935018"/>
              <a:ext cx="190500" cy="13430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5535602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762615" y="935018"/>
              <a:ext cx="190500" cy="133985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59912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6219815" y="930255"/>
              <a:ext cx="188913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6448415" y="930255"/>
              <a:ext cx="188913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6677015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6907202" y="930255"/>
              <a:ext cx="190500" cy="1335088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7131040" y="927080"/>
              <a:ext cx="188913" cy="134778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7359640" y="927080"/>
              <a:ext cx="190500" cy="13414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 flipV="1">
              <a:off x="3519477" y="1616733"/>
              <a:ext cx="4085584" cy="31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3262302" y="1160443"/>
              <a:ext cx="429418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83" name="Group 34"/>
            <p:cNvGrpSpPr>
              <a:grpSpLocks/>
            </p:cNvGrpSpPr>
            <p:nvPr/>
          </p:nvGrpSpPr>
          <p:grpSpPr bwMode="auto">
            <a:xfrm rot="10800000">
              <a:off x="3328976" y="1348446"/>
              <a:ext cx="4123343" cy="219075"/>
              <a:chOff x="3709" y="11629"/>
              <a:chExt cx="15239" cy="138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Line 40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Line 41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Line 42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Line 43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Line 44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Line 45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Line 46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Line 47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Line 48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Line 53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90" name="Object 62"/>
          <p:cNvGraphicFramePr>
            <a:graphicFrameLocks noChangeAspect="1"/>
          </p:cNvGraphicFramePr>
          <p:nvPr/>
        </p:nvGraphicFramePr>
        <p:xfrm>
          <a:off x="4160827" y="571480"/>
          <a:ext cx="219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27" y="571480"/>
                        <a:ext cx="2190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roup 234"/>
          <p:cNvGrpSpPr>
            <a:grpSpLocks/>
          </p:cNvGrpSpPr>
          <p:nvPr/>
        </p:nvGrpSpPr>
        <p:grpSpPr bwMode="auto">
          <a:xfrm>
            <a:off x="2571736" y="2928934"/>
            <a:ext cx="2714644" cy="3000372"/>
            <a:chOff x="96" y="1872"/>
            <a:chExt cx="2292" cy="2352"/>
          </a:xfrm>
        </p:grpSpPr>
        <p:grpSp>
          <p:nvGrpSpPr>
            <p:cNvPr id="112" name="Group 163"/>
            <p:cNvGrpSpPr>
              <a:grpSpLocks/>
            </p:cNvGrpSpPr>
            <p:nvPr/>
          </p:nvGrpSpPr>
          <p:grpSpPr bwMode="auto">
            <a:xfrm>
              <a:off x="1056" y="2880"/>
              <a:ext cx="144" cy="144"/>
              <a:chOff x="1536" y="2544"/>
              <a:chExt cx="528" cy="528"/>
            </a:xfrm>
          </p:grpSpPr>
          <p:sp>
            <p:nvSpPr>
              <p:cNvPr id="173" name="Oval 164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4" name="Line 165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5" name="Line 166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3" name="Group 167"/>
            <p:cNvGrpSpPr>
              <a:grpSpLocks/>
            </p:cNvGrpSpPr>
            <p:nvPr/>
          </p:nvGrpSpPr>
          <p:grpSpPr bwMode="auto">
            <a:xfrm>
              <a:off x="1248" y="2880"/>
              <a:ext cx="144" cy="144"/>
              <a:chOff x="1536" y="2544"/>
              <a:chExt cx="528" cy="528"/>
            </a:xfrm>
          </p:grpSpPr>
          <p:sp>
            <p:nvSpPr>
              <p:cNvPr id="170" name="Oval 16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71" name="Line 16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2" name="Line 17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4" name="Group 171"/>
            <p:cNvGrpSpPr>
              <a:grpSpLocks/>
            </p:cNvGrpSpPr>
            <p:nvPr/>
          </p:nvGrpSpPr>
          <p:grpSpPr bwMode="auto">
            <a:xfrm>
              <a:off x="864" y="2880"/>
              <a:ext cx="144" cy="144"/>
              <a:chOff x="1536" y="2544"/>
              <a:chExt cx="528" cy="528"/>
            </a:xfrm>
          </p:grpSpPr>
          <p:sp>
            <p:nvSpPr>
              <p:cNvPr id="167" name="Oval 172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8" name="Line 173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9" name="Line 174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5" name="Group 175"/>
            <p:cNvGrpSpPr>
              <a:grpSpLocks/>
            </p:cNvGrpSpPr>
            <p:nvPr/>
          </p:nvGrpSpPr>
          <p:grpSpPr bwMode="auto">
            <a:xfrm>
              <a:off x="1632" y="2880"/>
              <a:ext cx="144" cy="144"/>
              <a:chOff x="1536" y="2544"/>
              <a:chExt cx="528" cy="528"/>
            </a:xfrm>
          </p:grpSpPr>
          <p:sp>
            <p:nvSpPr>
              <p:cNvPr id="164" name="Oval 17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5" name="Line 17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6" name="Line 17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6" name="Group 179"/>
            <p:cNvGrpSpPr>
              <a:grpSpLocks/>
            </p:cNvGrpSpPr>
            <p:nvPr/>
          </p:nvGrpSpPr>
          <p:grpSpPr bwMode="auto">
            <a:xfrm>
              <a:off x="672" y="2880"/>
              <a:ext cx="144" cy="144"/>
              <a:chOff x="1536" y="2544"/>
              <a:chExt cx="528" cy="528"/>
            </a:xfrm>
          </p:grpSpPr>
          <p:sp>
            <p:nvSpPr>
              <p:cNvPr id="161" name="Oval 180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2" name="Line 181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3" name="Line 182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7" name="Group 183"/>
            <p:cNvGrpSpPr>
              <a:grpSpLocks/>
            </p:cNvGrpSpPr>
            <p:nvPr/>
          </p:nvGrpSpPr>
          <p:grpSpPr bwMode="auto">
            <a:xfrm>
              <a:off x="672" y="2352"/>
              <a:ext cx="144" cy="144"/>
              <a:chOff x="3216" y="2496"/>
              <a:chExt cx="528" cy="528"/>
            </a:xfrm>
          </p:grpSpPr>
          <p:sp>
            <p:nvSpPr>
              <p:cNvPr id="159" name="Oval 184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60" name="Oval 185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8" name="Group 186"/>
            <p:cNvGrpSpPr>
              <a:grpSpLocks/>
            </p:cNvGrpSpPr>
            <p:nvPr/>
          </p:nvGrpSpPr>
          <p:grpSpPr bwMode="auto">
            <a:xfrm>
              <a:off x="864" y="2352"/>
              <a:ext cx="144" cy="144"/>
              <a:chOff x="3216" y="2496"/>
              <a:chExt cx="528" cy="528"/>
            </a:xfrm>
          </p:grpSpPr>
          <p:sp>
            <p:nvSpPr>
              <p:cNvPr id="157" name="Oval 187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8" name="Oval 188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1056" y="2352"/>
              <a:ext cx="144" cy="144"/>
              <a:chOff x="3216" y="2496"/>
              <a:chExt cx="528" cy="528"/>
            </a:xfrm>
          </p:grpSpPr>
          <p:sp>
            <p:nvSpPr>
              <p:cNvPr id="155" name="Oval 190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6" name="Oval 191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0" name="Group 192"/>
            <p:cNvGrpSpPr>
              <a:grpSpLocks/>
            </p:cNvGrpSpPr>
            <p:nvPr/>
          </p:nvGrpSpPr>
          <p:grpSpPr bwMode="auto">
            <a:xfrm>
              <a:off x="1248" y="2352"/>
              <a:ext cx="144" cy="144"/>
              <a:chOff x="3216" y="2496"/>
              <a:chExt cx="528" cy="528"/>
            </a:xfrm>
          </p:grpSpPr>
          <p:sp>
            <p:nvSpPr>
              <p:cNvPr id="153" name="Oval 193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4" name="Oval 194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1" name="Group 195"/>
            <p:cNvGrpSpPr>
              <a:grpSpLocks/>
            </p:cNvGrpSpPr>
            <p:nvPr/>
          </p:nvGrpSpPr>
          <p:grpSpPr bwMode="auto">
            <a:xfrm>
              <a:off x="1440" y="2352"/>
              <a:ext cx="144" cy="144"/>
              <a:chOff x="3216" y="2496"/>
              <a:chExt cx="528" cy="528"/>
            </a:xfrm>
          </p:grpSpPr>
          <p:sp>
            <p:nvSpPr>
              <p:cNvPr id="151" name="Oval 196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2" name="Oval 197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22" name="Group 198"/>
            <p:cNvGrpSpPr>
              <a:grpSpLocks/>
            </p:cNvGrpSpPr>
            <p:nvPr/>
          </p:nvGrpSpPr>
          <p:grpSpPr bwMode="auto">
            <a:xfrm>
              <a:off x="1632" y="2352"/>
              <a:ext cx="144" cy="144"/>
              <a:chOff x="3216" y="2496"/>
              <a:chExt cx="528" cy="528"/>
            </a:xfrm>
          </p:grpSpPr>
          <p:sp>
            <p:nvSpPr>
              <p:cNvPr id="149" name="Oval 199"/>
              <p:cNvSpPr>
                <a:spLocks noChangeArrowheads="1"/>
              </p:cNvSpPr>
              <p:nvPr/>
            </p:nvSpPr>
            <p:spPr bwMode="auto">
              <a:xfrm>
                <a:off x="3216" y="2496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50" name="Oval 200"/>
              <p:cNvSpPr>
                <a:spLocks noChangeArrowheads="1"/>
              </p:cNvSpPr>
              <p:nvPr/>
            </p:nvSpPr>
            <p:spPr bwMode="auto">
              <a:xfrm>
                <a:off x="3408" y="268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ru-RU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23" name="Line 201"/>
            <p:cNvSpPr>
              <a:spLocks noChangeShapeType="1"/>
            </p:cNvSpPr>
            <p:nvPr/>
          </p:nvSpPr>
          <p:spPr bwMode="auto">
            <a:xfrm>
              <a:off x="480" y="2688"/>
              <a:ext cx="1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124" name="Group 205"/>
            <p:cNvGrpSpPr>
              <a:grpSpLocks/>
            </p:cNvGrpSpPr>
            <p:nvPr/>
          </p:nvGrpSpPr>
          <p:grpSpPr bwMode="auto">
            <a:xfrm>
              <a:off x="1440" y="2880"/>
              <a:ext cx="144" cy="144"/>
              <a:chOff x="1536" y="2544"/>
              <a:chExt cx="528" cy="528"/>
            </a:xfrm>
          </p:grpSpPr>
          <p:sp>
            <p:nvSpPr>
              <p:cNvPr id="146" name="Oval 206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147" name="Line 207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8" name="Line 208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25" name="Freeform 210"/>
            <p:cNvSpPr>
              <a:spLocks/>
            </p:cNvSpPr>
            <p:nvPr/>
          </p:nvSpPr>
          <p:spPr bwMode="auto">
            <a:xfrm>
              <a:off x="1218" y="1971"/>
              <a:ext cx="12" cy="2253"/>
            </a:xfrm>
            <a:custGeom>
              <a:avLst/>
              <a:gdLst>
                <a:gd name="T0" fmla="*/ 0 w 12"/>
                <a:gd name="T1" fmla="*/ 0 h 2253"/>
                <a:gd name="T2" fmla="*/ 12 w 12"/>
                <a:gd name="T3" fmla="*/ 2253 h 2253"/>
                <a:gd name="T4" fmla="*/ 0 60000 65536"/>
                <a:gd name="T5" fmla="*/ 0 60000 65536"/>
                <a:gd name="T6" fmla="*/ 0 w 12"/>
                <a:gd name="T7" fmla="*/ 0 h 2253"/>
                <a:gd name="T8" fmla="*/ 12 w 12"/>
                <a:gd name="T9" fmla="*/ 2253 h 2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253">
                  <a:moveTo>
                    <a:pt x="0" y="0"/>
                  </a:moveTo>
                  <a:lnTo>
                    <a:pt x="12" y="2253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11"/>
            <p:cNvSpPr>
              <a:spLocks/>
            </p:cNvSpPr>
            <p:nvPr/>
          </p:nvSpPr>
          <p:spPr bwMode="auto">
            <a:xfrm>
              <a:off x="1233" y="3024"/>
              <a:ext cx="462" cy="702"/>
            </a:xfrm>
            <a:custGeom>
              <a:avLst/>
              <a:gdLst>
                <a:gd name="T0" fmla="*/ 462 w 462"/>
                <a:gd name="T1" fmla="*/ 0 h 702"/>
                <a:gd name="T2" fmla="*/ 0 w 462"/>
                <a:gd name="T3" fmla="*/ 702 h 702"/>
                <a:gd name="T4" fmla="*/ 0 60000 65536"/>
                <a:gd name="T5" fmla="*/ 0 60000 65536"/>
                <a:gd name="T6" fmla="*/ 0 w 462"/>
                <a:gd name="T7" fmla="*/ 0 h 702"/>
                <a:gd name="T8" fmla="*/ 462 w 462"/>
                <a:gd name="T9" fmla="*/ 702 h 7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702">
                  <a:moveTo>
                    <a:pt x="462" y="0"/>
                  </a:moveTo>
                  <a:lnTo>
                    <a:pt x="0" y="702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12"/>
            <p:cNvSpPr>
              <a:spLocks/>
            </p:cNvSpPr>
            <p:nvPr/>
          </p:nvSpPr>
          <p:spPr bwMode="auto">
            <a:xfrm>
              <a:off x="864" y="3480"/>
              <a:ext cx="372" cy="240"/>
            </a:xfrm>
            <a:custGeom>
              <a:avLst/>
              <a:gdLst>
                <a:gd name="T0" fmla="*/ 372 w 372"/>
                <a:gd name="T1" fmla="*/ 240 h 240"/>
                <a:gd name="T2" fmla="*/ 0 w 372"/>
                <a:gd name="T3" fmla="*/ 0 h 240"/>
                <a:gd name="T4" fmla="*/ 0 60000 65536"/>
                <a:gd name="T5" fmla="*/ 0 60000 65536"/>
                <a:gd name="T6" fmla="*/ 0 w 372"/>
                <a:gd name="T7" fmla="*/ 0 h 240"/>
                <a:gd name="T8" fmla="*/ 372 w 372"/>
                <a:gd name="T9" fmla="*/ 240 h 2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2" h="240">
                  <a:moveTo>
                    <a:pt x="372" y="24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13"/>
            <p:cNvSpPr>
              <a:spLocks/>
            </p:cNvSpPr>
            <p:nvPr/>
          </p:nvSpPr>
          <p:spPr bwMode="auto">
            <a:xfrm>
              <a:off x="768" y="3024"/>
              <a:ext cx="474" cy="699"/>
            </a:xfrm>
            <a:custGeom>
              <a:avLst/>
              <a:gdLst>
                <a:gd name="T0" fmla="*/ 0 w 474"/>
                <a:gd name="T1" fmla="*/ 0 h 699"/>
                <a:gd name="T2" fmla="*/ 474 w 474"/>
                <a:gd name="T3" fmla="*/ 699 h 699"/>
                <a:gd name="T4" fmla="*/ 0 60000 65536"/>
                <a:gd name="T5" fmla="*/ 0 60000 65536"/>
                <a:gd name="T6" fmla="*/ 0 w 474"/>
                <a:gd name="T7" fmla="*/ 0 h 699"/>
                <a:gd name="T8" fmla="*/ 474 w 474"/>
                <a:gd name="T9" fmla="*/ 699 h 6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4" h="699">
                  <a:moveTo>
                    <a:pt x="0" y="0"/>
                  </a:moveTo>
                  <a:lnTo>
                    <a:pt x="474" y="69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14"/>
            <p:cNvSpPr>
              <a:spLocks/>
            </p:cNvSpPr>
            <p:nvPr/>
          </p:nvSpPr>
          <p:spPr bwMode="auto">
            <a:xfrm>
              <a:off x="882" y="3717"/>
              <a:ext cx="360" cy="228"/>
            </a:xfrm>
            <a:custGeom>
              <a:avLst/>
              <a:gdLst>
                <a:gd name="T0" fmla="*/ 360 w 360"/>
                <a:gd name="T1" fmla="*/ 0 h 228"/>
                <a:gd name="T2" fmla="*/ 0 w 360"/>
                <a:gd name="T3" fmla="*/ 228 h 228"/>
                <a:gd name="T4" fmla="*/ 0 60000 65536"/>
                <a:gd name="T5" fmla="*/ 0 60000 65536"/>
                <a:gd name="T6" fmla="*/ 0 w 360"/>
                <a:gd name="T7" fmla="*/ 0 h 228"/>
                <a:gd name="T8" fmla="*/ 360 w 360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228">
                  <a:moveTo>
                    <a:pt x="360" y="0"/>
                  </a:moveTo>
                  <a:lnTo>
                    <a:pt x="0" y="228"/>
                  </a:lnTo>
                </a:path>
              </a:pathLst>
            </a:cu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16"/>
            <p:cNvSpPr>
              <a:spLocks/>
            </p:cNvSpPr>
            <p:nvPr/>
          </p:nvSpPr>
          <p:spPr bwMode="auto">
            <a:xfrm>
              <a:off x="489" y="3504"/>
              <a:ext cx="378" cy="219"/>
            </a:xfrm>
            <a:custGeom>
              <a:avLst/>
              <a:gdLst>
                <a:gd name="T0" fmla="*/ 378 w 378"/>
                <a:gd name="T1" fmla="*/ 0 h 219"/>
                <a:gd name="T2" fmla="*/ 0 w 378"/>
                <a:gd name="T3" fmla="*/ 219 h 219"/>
                <a:gd name="T4" fmla="*/ 0 60000 65536"/>
                <a:gd name="T5" fmla="*/ 0 60000 65536"/>
                <a:gd name="T6" fmla="*/ 0 w 378"/>
                <a:gd name="T7" fmla="*/ 0 h 219"/>
                <a:gd name="T8" fmla="*/ 378 w 378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219">
                  <a:moveTo>
                    <a:pt x="378" y="0"/>
                  </a:moveTo>
                  <a:lnTo>
                    <a:pt x="0" y="219"/>
                  </a:lnTo>
                </a:path>
              </a:pathLst>
            </a:custGeom>
            <a:noFill/>
            <a:ln w="19050">
              <a:solidFill>
                <a:srgbClr val="33CC33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17"/>
            <p:cNvSpPr>
              <a:spLocks/>
            </p:cNvSpPr>
            <p:nvPr/>
          </p:nvSpPr>
          <p:spPr bwMode="auto">
            <a:xfrm>
              <a:off x="498" y="3717"/>
              <a:ext cx="738" cy="6"/>
            </a:xfrm>
            <a:custGeom>
              <a:avLst/>
              <a:gdLst>
                <a:gd name="T0" fmla="*/ 738 w 738"/>
                <a:gd name="T1" fmla="*/ 0 h 6"/>
                <a:gd name="T2" fmla="*/ 0 w 738"/>
                <a:gd name="T3" fmla="*/ 6 h 6"/>
                <a:gd name="T4" fmla="*/ 0 60000 65536"/>
                <a:gd name="T5" fmla="*/ 0 60000 65536"/>
                <a:gd name="T6" fmla="*/ 0 w 738"/>
                <a:gd name="T7" fmla="*/ 0 h 6"/>
                <a:gd name="T8" fmla="*/ 738 w 738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6">
                  <a:moveTo>
                    <a:pt x="738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19"/>
            <p:cNvSpPr>
              <a:spLocks/>
            </p:cNvSpPr>
            <p:nvPr/>
          </p:nvSpPr>
          <p:spPr bwMode="auto">
            <a:xfrm>
              <a:off x="495" y="3723"/>
              <a:ext cx="393" cy="219"/>
            </a:xfrm>
            <a:custGeom>
              <a:avLst/>
              <a:gdLst>
                <a:gd name="T0" fmla="*/ 393 w 393"/>
                <a:gd name="T1" fmla="*/ 219 h 219"/>
                <a:gd name="T2" fmla="*/ 0 w 393"/>
                <a:gd name="T3" fmla="*/ 0 h 219"/>
                <a:gd name="T4" fmla="*/ 0 60000 65536"/>
                <a:gd name="T5" fmla="*/ 0 60000 65536"/>
                <a:gd name="T6" fmla="*/ 0 w 393"/>
                <a:gd name="T7" fmla="*/ 0 h 219"/>
                <a:gd name="T8" fmla="*/ 393 w 393"/>
                <a:gd name="T9" fmla="*/ 219 h 21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3" h="219">
                  <a:moveTo>
                    <a:pt x="393" y="21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A5002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20"/>
            <p:cNvSpPr>
              <a:spLocks/>
            </p:cNvSpPr>
            <p:nvPr/>
          </p:nvSpPr>
          <p:spPr bwMode="auto">
            <a:xfrm>
              <a:off x="1788" y="2424"/>
              <a:ext cx="600" cy="1"/>
            </a:xfrm>
            <a:custGeom>
              <a:avLst/>
              <a:gdLst>
                <a:gd name="T0" fmla="*/ 0 w 600"/>
                <a:gd name="T1" fmla="*/ 0 h 1"/>
                <a:gd name="T2" fmla="*/ 600 w 600"/>
                <a:gd name="T3" fmla="*/ 0 h 1"/>
                <a:gd name="T4" fmla="*/ 0 60000 65536"/>
                <a:gd name="T5" fmla="*/ 0 60000 65536"/>
                <a:gd name="T6" fmla="*/ 0 w 600"/>
                <a:gd name="T7" fmla="*/ 0 h 1"/>
                <a:gd name="T8" fmla="*/ 600 w 6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1">
                  <a:moveTo>
                    <a:pt x="0" y="0"/>
                  </a:moveTo>
                  <a:lnTo>
                    <a:pt x="60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221"/>
            <p:cNvSpPr>
              <a:spLocks/>
            </p:cNvSpPr>
            <p:nvPr/>
          </p:nvSpPr>
          <p:spPr bwMode="auto">
            <a:xfrm>
              <a:off x="102" y="2964"/>
              <a:ext cx="546" cy="6"/>
            </a:xfrm>
            <a:custGeom>
              <a:avLst/>
              <a:gdLst>
                <a:gd name="T0" fmla="*/ 0 w 546"/>
                <a:gd name="T1" fmla="*/ 6 h 6"/>
                <a:gd name="T2" fmla="*/ 546 w 546"/>
                <a:gd name="T3" fmla="*/ 0 h 6"/>
                <a:gd name="T4" fmla="*/ 0 60000 65536"/>
                <a:gd name="T5" fmla="*/ 0 60000 65536"/>
                <a:gd name="T6" fmla="*/ 0 w 546"/>
                <a:gd name="T7" fmla="*/ 0 h 6"/>
                <a:gd name="T8" fmla="*/ 546 w 54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6" h="6">
                  <a:moveTo>
                    <a:pt x="0" y="6"/>
                  </a:moveTo>
                  <a:lnTo>
                    <a:pt x="546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222"/>
            <p:cNvSpPr>
              <a:spLocks/>
            </p:cNvSpPr>
            <p:nvPr/>
          </p:nvSpPr>
          <p:spPr bwMode="auto">
            <a:xfrm>
              <a:off x="1776" y="2946"/>
              <a:ext cx="606" cy="6"/>
            </a:xfrm>
            <a:custGeom>
              <a:avLst/>
              <a:gdLst>
                <a:gd name="T0" fmla="*/ 0 w 606"/>
                <a:gd name="T1" fmla="*/ 0 h 6"/>
                <a:gd name="T2" fmla="*/ 606 w 606"/>
                <a:gd name="T3" fmla="*/ 6 h 6"/>
                <a:gd name="T4" fmla="*/ 0 60000 65536"/>
                <a:gd name="T5" fmla="*/ 0 60000 65536"/>
                <a:gd name="T6" fmla="*/ 0 w 606"/>
                <a:gd name="T7" fmla="*/ 0 h 6"/>
                <a:gd name="T8" fmla="*/ 606 w 60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6">
                  <a:moveTo>
                    <a:pt x="0" y="0"/>
                  </a:moveTo>
                  <a:lnTo>
                    <a:pt x="606" y="6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223"/>
            <p:cNvSpPr>
              <a:spLocks/>
            </p:cNvSpPr>
            <p:nvPr/>
          </p:nvSpPr>
          <p:spPr bwMode="auto">
            <a:xfrm>
              <a:off x="96" y="2436"/>
              <a:ext cx="570" cy="1"/>
            </a:xfrm>
            <a:custGeom>
              <a:avLst/>
              <a:gdLst>
                <a:gd name="T0" fmla="*/ 0 w 570"/>
                <a:gd name="T1" fmla="*/ 0 h 1"/>
                <a:gd name="T2" fmla="*/ 570 w 570"/>
                <a:gd name="T3" fmla="*/ 0 h 1"/>
                <a:gd name="T4" fmla="*/ 0 60000 65536"/>
                <a:gd name="T5" fmla="*/ 0 60000 65536"/>
                <a:gd name="T6" fmla="*/ 0 w 570"/>
                <a:gd name="T7" fmla="*/ 0 h 1"/>
                <a:gd name="T8" fmla="*/ 570 w 57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0" h="1">
                  <a:moveTo>
                    <a:pt x="0" y="0"/>
                  </a:moveTo>
                  <a:lnTo>
                    <a:pt x="570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137" name="Object 224"/>
            <p:cNvGraphicFramePr>
              <a:graphicFrameLocks noChangeAspect="1"/>
            </p:cNvGraphicFramePr>
            <p:nvPr/>
          </p:nvGraphicFramePr>
          <p:xfrm>
            <a:off x="1248" y="408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5806" imgH="228501" progId="Equation.DSMT4">
                    <p:embed/>
                  </p:oleObj>
                </mc:Choice>
                <mc:Fallback>
                  <p:oleObj name="Equation" r:id="rId5" imgW="215806" imgH="228501" progId="Equation.DSMT4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08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225"/>
            <p:cNvGraphicFramePr>
              <a:graphicFrameLocks noChangeAspect="1"/>
            </p:cNvGraphicFramePr>
            <p:nvPr/>
          </p:nvGraphicFramePr>
          <p:xfrm>
            <a:off x="1248" y="1872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72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226"/>
            <p:cNvGraphicFramePr>
              <a:graphicFrameLocks noChangeAspect="1"/>
            </p:cNvGraphicFramePr>
            <p:nvPr/>
          </p:nvGraphicFramePr>
          <p:xfrm>
            <a:off x="432" y="2976"/>
            <a:ext cx="23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41195" imgH="291973" progId="Equation.DSMT4">
                    <p:embed/>
                  </p:oleObj>
                </mc:Choice>
                <mc:Fallback>
                  <p:oleObj name="Equation" r:id="rId9" imgW="241195" imgH="291973" progId="Equation.DSMT4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76"/>
                          <a:ext cx="23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227"/>
            <p:cNvGraphicFramePr>
              <a:graphicFrameLocks noChangeAspect="1"/>
            </p:cNvGraphicFramePr>
            <p:nvPr/>
          </p:nvGraphicFramePr>
          <p:xfrm>
            <a:off x="1776" y="2976"/>
            <a:ext cx="24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53890" imgH="291973" progId="Equation.DSMT4">
                    <p:embed/>
                  </p:oleObj>
                </mc:Choice>
                <mc:Fallback>
                  <p:oleObj name="Equation" r:id="rId11" imgW="253890" imgH="291973" progId="Equation.DSMT4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976"/>
                          <a:ext cx="24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228"/>
            <p:cNvGraphicFramePr>
              <a:graphicFrameLocks noChangeAspect="1"/>
            </p:cNvGraphicFramePr>
            <p:nvPr/>
          </p:nvGraphicFramePr>
          <p:xfrm>
            <a:off x="960" y="3120"/>
            <a:ext cx="1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253890" progId="Equation.DSMT4">
                    <p:embed/>
                  </p:oleObj>
                </mc:Choice>
                <mc:Fallback>
                  <p:oleObj name="Equation" r:id="rId13" imgW="139639" imgH="253890" progId="Equation.DSMT4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229"/>
            <p:cNvGraphicFramePr>
              <a:graphicFrameLocks noChangeAspect="1"/>
            </p:cNvGraphicFramePr>
            <p:nvPr/>
          </p:nvGraphicFramePr>
          <p:xfrm>
            <a:off x="1344" y="3504"/>
            <a:ext cx="1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957" imgH="253780" progId="Equation.DSMT4">
                    <p:embed/>
                  </p:oleObj>
                </mc:Choice>
                <mc:Fallback>
                  <p:oleObj name="Equation" r:id="rId15" imgW="164957" imgH="253780" progId="Equation.DSMT4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504"/>
                          <a:ext cx="18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" name="Object 230"/>
            <p:cNvGraphicFramePr>
              <a:graphicFrameLocks noChangeAspect="1"/>
            </p:cNvGraphicFramePr>
            <p:nvPr/>
          </p:nvGraphicFramePr>
          <p:xfrm>
            <a:off x="672" y="3936"/>
            <a:ext cx="24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91973" imgH="279279" progId="Equation.DSMT4">
                    <p:embed/>
                  </p:oleObj>
                </mc:Choice>
                <mc:Fallback>
                  <p:oleObj name="Equation" r:id="rId17" imgW="291973" imgH="279279" progId="Equation.DSMT4">
                    <p:embed/>
                    <p:pic>
                      <p:nvPicPr>
                        <p:cNvPr id="0" name="Object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936"/>
                          <a:ext cx="24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231"/>
            <p:cNvGraphicFramePr>
              <a:graphicFrameLocks noChangeAspect="1"/>
            </p:cNvGraphicFramePr>
            <p:nvPr/>
          </p:nvGraphicFramePr>
          <p:xfrm>
            <a:off x="624" y="3312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04668" imgH="279279" progId="Equation.DSMT4">
                    <p:embed/>
                  </p:oleObj>
                </mc:Choice>
                <mc:Fallback>
                  <p:oleObj name="Equation" r:id="rId19" imgW="304668" imgH="279279" progId="Equation.DSMT4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33"/>
            <p:cNvGraphicFramePr>
              <a:graphicFrameLocks noChangeAspect="1"/>
            </p:cNvGraphicFramePr>
            <p:nvPr/>
          </p:nvGraphicFramePr>
          <p:xfrm>
            <a:off x="144" y="3600"/>
            <a:ext cx="27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69" imgH="241091" progId="Equation.DSMT4">
                    <p:embed/>
                  </p:oleObj>
                </mc:Choice>
                <mc:Fallback>
                  <p:oleObj name="Equation" r:id="rId21" imgW="266469" imgH="241091" progId="Equation.DSMT4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600"/>
                          <a:ext cx="27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6" name="Text Box 51"/>
          <p:cNvSpPr txBox="1">
            <a:spLocks noChangeArrowheads="1"/>
          </p:cNvSpPr>
          <p:nvPr/>
        </p:nvSpPr>
        <p:spPr bwMode="auto">
          <a:xfrm>
            <a:off x="5143504" y="5286388"/>
            <a:ext cx="35719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/>
          <p:cNvGraphicFramePr>
            <a:graphicFrameLocks noChangeAspect="1"/>
          </p:cNvGraphicFramePr>
          <p:nvPr/>
        </p:nvGraphicFramePr>
        <p:xfrm>
          <a:off x="6500826" y="357187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61669" imgH="279279" progId="Equation.DSMT4">
                  <p:embed/>
                </p:oleObj>
              </mc:Choice>
              <mc:Fallback>
                <p:oleObj name="Equation" r:id="rId23" imgW="761669" imgH="279279" progId="Equation.DSMT4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7187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/>
          <p:cNvGraphicFramePr>
            <a:graphicFrameLocks noChangeAspect="1"/>
          </p:cNvGraphicFramePr>
          <p:nvPr/>
        </p:nvGraphicFramePr>
        <p:xfrm>
          <a:off x="6429388" y="292893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87400" imgH="292100" progId="Equation.DSMT4">
                  <p:embed/>
                </p:oleObj>
              </mc:Choice>
              <mc:Fallback>
                <p:oleObj name="Equation" r:id="rId25" imgW="787400" imgH="292100" progId="Equation.DSMT4">
                  <p:embed/>
                  <p:pic>
                    <p:nvPicPr>
                      <p:cNvPr id="0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92893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/>
          <p:cNvGraphicFramePr>
            <a:graphicFrameLocks noChangeAspect="1"/>
          </p:cNvGraphicFramePr>
          <p:nvPr/>
        </p:nvGraphicFramePr>
        <p:xfrm>
          <a:off x="6143636" y="4286256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68400" imgH="279400" progId="Equation.DSMT4">
                  <p:embed/>
                </p:oleObj>
              </mc:Choice>
              <mc:Fallback>
                <p:oleObj name="Equation" r:id="rId27" imgW="1168400" imgH="2794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4286256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/>
        </p:nvGraphicFramePr>
        <p:xfrm>
          <a:off x="6572264" y="3214686"/>
          <a:ext cx="1524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669" imgH="279279" progId="Equation.DSMT4">
                  <p:embed/>
                </p:oleObj>
              </mc:Choice>
              <mc:Fallback>
                <p:oleObj name="Equation" r:id="rId13" imgW="761669" imgH="279279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3214686"/>
                        <a:ext cx="1524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/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446" imgH="291973" progId="Equation.DSMT4">
                  <p:embed/>
                </p:oleObj>
              </mc:Choice>
              <mc:Fallback>
                <p:oleObj name="Equation" r:id="rId19" imgW="355446" imgH="291973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/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225" imgH="291847" progId="Equation.DSMT4">
                  <p:embed/>
                </p:oleObj>
              </mc:Choice>
              <mc:Fallback>
                <p:oleObj name="Equation" r:id="rId21" imgW="317225" imgH="291847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B137E4-C0A7-4C90-AD38-293F5CE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1" y="809358"/>
            <a:ext cx="3184891" cy="1557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5A7F4-C295-4308-9DDB-7513650C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789" y="3659781"/>
            <a:ext cx="2744490" cy="2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45" y="1023258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765908"/>
            <a:ext cx="2068083" cy="19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357166"/>
            <a:ext cx="5418813" cy="6214583"/>
          </a:xfrm>
          <a:prstGeom prst="rect">
            <a:avLst/>
          </a:prstGeom>
        </p:spPr>
      </p:pic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429132"/>
            <a:ext cx="5357850" cy="2080501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57166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81071" y="2133438"/>
            <a:ext cx="3570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68" y="2718213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67" y="5093293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13" y="2649847"/>
            <a:ext cx="1536080" cy="1762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57" y="4721970"/>
            <a:ext cx="1626550" cy="20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C6539-A37A-4756-B89D-6D02DFD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3109410"/>
            <a:ext cx="2832397" cy="13336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52041-E374-44F6-B540-90CCF21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5" y="803957"/>
            <a:ext cx="2664296" cy="1187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46E53-98DE-4232-8F41-1C9AE70D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59" y="915053"/>
            <a:ext cx="2828657" cy="1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56792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28" y="942362"/>
            <a:ext cx="2171300" cy="2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4138609" cy="3372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D444E-EB22-4EC1-9D15-6A42DEF5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30" y="4544420"/>
            <a:ext cx="1884786" cy="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773" y="3975179"/>
            <a:ext cx="2025666" cy="2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0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8500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900880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50379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3543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84373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54331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853832"/>
              </p:ext>
            </p:extLst>
          </p:nvPr>
        </p:nvGraphicFramePr>
        <p:xfrm>
          <a:off x="3026487" y="1490796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6487" y="1490796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93719"/>
              </p:ext>
            </p:extLst>
          </p:nvPr>
        </p:nvGraphicFramePr>
        <p:xfrm>
          <a:off x="5727700" y="1490663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7700" y="1490663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300810" y="2112724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43287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4894"/>
              </p:ext>
            </p:extLst>
          </p:nvPr>
        </p:nvGraphicFramePr>
        <p:xfrm>
          <a:off x="6496161" y="486087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6161" y="486087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891"/>
              </p:ext>
            </p:extLst>
          </p:nvPr>
        </p:nvGraphicFramePr>
        <p:xfrm>
          <a:off x="2268538" y="422275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8538" y="422275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68772"/>
              </p:ext>
            </p:extLst>
          </p:nvPr>
        </p:nvGraphicFramePr>
        <p:xfrm>
          <a:off x="2727325" y="3429000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325" y="3429000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1849"/>
              </p:ext>
            </p:extLst>
          </p:nvPr>
        </p:nvGraphicFramePr>
        <p:xfrm>
          <a:off x="6958013" y="3313113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8013" y="3313113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D0BFE4-6EA5-4E09-8FAF-AAE8741B3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56992"/>
            <a:ext cx="3503472" cy="1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30941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240113"/>
              </p:ext>
            </p:extLst>
          </p:nvPr>
        </p:nvGraphicFramePr>
        <p:xfrm>
          <a:off x="2201966" y="1592560"/>
          <a:ext cx="4175762" cy="492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61960" imgH="279360" progId="Equation.DSMT4">
                  <p:embed/>
                </p:oleObj>
              </mc:Choice>
              <mc:Fallback>
                <p:oleObj name="Equation" r:id="rId7" imgW="23619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1966" y="1592560"/>
                        <a:ext cx="4175762" cy="492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29241"/>
              </p:ext>
            </p:extLst>
          </p:nvPr>
        </p:nvGraphicFramePr>
        <p:xfrm>
          <a:off x="2146403" y="2441012"/>
          <a:ext cx="4175762" cy="4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38280" imgH="253800" progId="Equation.DSMT4">
                  <p:embed/>
                </p:oleObj>
              </mc:Choice>
              <mc:Fallback>
                <p:oleObj name="Equation" r:id="rId9" imgW="24382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6403" y="2441012"/>
                        <a:ext cx="4175762" cy="4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113491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96137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072403"/>
              </p:ext>
            </p:extLst>
          </p:nvPr>
        </p:nvGraphicFramePr>
        <p:xfrm>
          <a:off x="2458089" y="164392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8089" y="164392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82527"/>
              </p:ext>
            </p:extLst>
          </p:nvPr>
        </p:nvGraphicFramePr>
        <p:xfrm>
          <a:off x="2458089" y="255729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8089" y="255729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707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</TotalTime>
  <Words>518</Words>
  <Application>Microsoft Office PowerPoint</Application>
  <PresentationFormat>Экран (4:3)</PresentationFormat>
  <Paragraphs>120</Paragraphs>
  <Slides>98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98</vt:i4>
      </vt:variant>
    </vt:vector>
  </HeadingPairs>
  <TitlesOfParts>
    <vt:vector size="107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MathType 7.0 Equation</vt:lpstr>
      <vt:lpstr>Магнетизм</vt:lpstr>
      <vt:lpstr>Магнітне поле у вакуумі. Вектор магнітної індукції. Сила Лоренця. Сила Ампера.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Презентация PowerPoint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Презентация PowerPoint</vt:lpstr>
      <vt:lpstr>Магнітне поле скінченного прямолінійного провідника </vt:lpstr>
      <vt:lpstr>Презентация PowerPoint</vt:lpstr>
      <vt:lpstr>лінії магнітної індукції</vt:lpstr>
      <vt:lpstr>Презентация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Презентация PowerPoint</vt:lpstr>
      <vt:lpstr>Презентация PowerPoint</vt:lpstr>
      <vt:lpstr>Презентация PowerPoint</vt:lpstr>
      <vt:lpstr>Презентация PowerPoint</vt:lpstr>
      <vt:lpstr>Потік вектора магнітної індукції.  Теорема Остроградського-Гаусса для магнітних полів. 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Презентация PowerPoint</vt:lpstr>
      <vt:lpstr>Презентация PowerPoint</vt:lpstr>
      <vt:lpstr>Магнітне поле в речовині. Типи магнетиків. Природа діа-, пара- та феромагнетизму.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Презентация PowerPoint</vt:lpstr>
      <vt:lpstr>Презентация PowerPoint</vt:lpstr>
      <vt:lpstr>Презентация PowerPoint</vt:lpstr>
      <vt:lpstr>Презентация PowerPoint</vt:lpstr>
      <vt:lpstr>Індуктивність контуру зі струмом. Індуктивність соленоїда. Явище самоіндукції. Е.р.с. самоіндукції. </vt:lpstr>
      <vt:lpstr>Презентация PowerPoint</vt:lpstr>
      <vt:lpstr>Презентация PowerPoint</vt:lpstr>
      <vt:lpstr>Процеси встановлення струму при розмиканні та замиканні кола з індуктивністю.</vt:lpstr>
      <vt:lpstr>Презентация PowerPoint</vt:lpstr>
      <vt:lpstr>Презентация PowerPoint</vt:lpstr>
      <vt:lpstr>Енергія магнітного поля. Густина енергії магнітного поля.</vt:lpstr>
      <vt:lpstr>Презентация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Струм зміщення.  Система рівнянь Максвелла та їх фізичний зміст. </vt:lpstr>
      <vt:lpstr>Презентация PowerPoint</vt:lpstr>
      <vt:lpstr>Презентация PowerPoint</vt:lpstr>
      <vt:lpstr>Презентация PowerPoint</vt:lpstr>
      <vt:lpstr>Презентация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215</cp:revision>
  <cp:lastPrinted>2021-01-21T21:08:02Z</cp:lastPrinted>
  <dcterms:created xsi:type="dcterms:W3CDTF">2006-06-13T13:03:30Z</dcterms:created>
  <dcterms:modified xsi:type="dcterms:W3CDTF">2023-01-14T12:51:09Z</dcterms:modified>
</cp:coreProperties>
</file>